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077E-7330-4F1B-89C7-8BADA872C6EE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2E77-8C1D-4CBD-AD8C-9474C88D5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411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077E-7330-4F1B-89C7-8BADA872C6EE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2E77-8C1D-4CBD-AD8C-9474C88D5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266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077E-7330-4F1B-89C7-8BADA872C6EE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2E77-8C1D-4CBD-AD8C-9474C88D5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290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077E-7330-4F1B-89C7-8BADA872C6EE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2E77-8C1D-4CBD-AD8C-9474C88D5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585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077E-7330-4F1B-89C7-8BADA872C6EE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2E77-8C1D-4CBD-AD8C-9474C88D5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06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077E-7330-4F1B-89C7-8BADA872C6EE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2E77-8C1D-4CBD-AD8C-9474C88D5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2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077E-7330-4F1B-89C7-8BADA872C6EE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2E77-8C1D-4CBD-AD8C-9474C88D5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508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077E-7330-4F1B-89C7-8BADA872C6EE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2E77-8C1D-4CBD-AD8C-9474C88D5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976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077E-7330-4F1B-89C7-8BADA872C6EE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2E77-8C1D-4CBD-AD8C-9474C88D5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356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077E-7330-4F1B-89C7-8BADA872C6EE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2E77-8C1D-4CBD-AD8C-9474C88D5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684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077E-7330-4F1B-89C7-8BADA872C6EE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2E77-8C1D-4CBD-AD8C-9474C88D59E7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6996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077E-7330-4F1B-89C7-8BADA872C6EE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2E77-8C1D-4CBD-AD8C-9474C88D5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547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077E-7330-4F1B-89C7-8BADA872C6EE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2E77-8C1D-4CBD-AD8C-9474C88D59E7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531959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077E-7330-4F1B-89C7-8BADA872C6EE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2E77-8C1D-4CBD-AD8C-9474C88D5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4054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077E-7330-4F1B-89C7-8BADA872C6EE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2E77-8C1D-4CBD-AD8C-9474C88D5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1667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C077E-7330-4F1B-89C7-8BADA872C6EE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A2E77-8C1D-4CBD-AD8C-9474C88D5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920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C077E-7330-4F1B-89C7-8BADA872C6EE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8BA2E77-8C1D-4CBD-AD8C-9474C88D59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138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AE0941-DC67-41A2-B264-03C98F1E4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C80A5F-9AE0-4445-944F-D30BFCDDE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6609"/>
            <a:ext cx="10515600" cy="3359914"/>
          </a:xfrm>
        </p:spPr>
        <p:txBody>
          <a:bodyPr/>
          <a:lstStyle/>
          <a:p>
            <a:pPr algn="ctr"/>
            <a:r>
              <a:rPr lang="ru-RU" dirty="0"/>
              <a:t>        </a:t>
            </a:r>
            <a:r>
              <a:rPr lang="ru-RU" sz="4800" dirty="0">
                <a:solidFill>
                  <a:schemeClr val="tx1"/>
                </a:solidFill>
              </a:rPr>
              <a:t>Проект «Путешествие капельки»</a:t>
            </a:r>
            <a:br>
              <a:rPr lang="ru-RU" sz="4800" dirty="0">
                <a:solidFill>
                  <a:schemeClr val="tx1"/>
                </a:solidFill>
              </a:rPr>
            </a:br>
            <a:br>
              <a:rPr lang="ru-RU" sz="48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воспитатель МБДОУ «Детский сад №16»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Шеремет Т.Ф.</a:t>
            </a:r>
          </a:p>
        </p:txBody>
      </p:sp>
    </p:spTree>
    <p:extLst>
      <p:ext uri="{BB962C8B-B14F-4D97-AF65-F5344CB8AC3E}">
        <p14:creationId xmlns:p14="http://schemas.microsoft.com/office/powerpoint/2010/main" val="2931739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14C49A-BDBC-4537-8320-B53615902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212035"/>
            <a:ext cx="11194774" cy="6308035"/>
          </a:xfrm>
        </p:spPr>
        <p:txBody>
          <a:bodyPr>
            <a:noAutofit/>
          </a:bodyPr>
          <a:lstStyle/>
          <a:p>
            <a:pPr marL="180340" algn="ctr">
              <a:lnSpc>
                <a:spcPct val="150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Актуальность проекта: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Люди используют воду для приготовления пищи, питья, мытье рук, тела, для стирки белья, для поливки растений. Детям необходимо прививать навыки экологически грамотного отношения к воде в быту и природе. Вода играет огромную роль в нашей жизни, она постоянная наша спутница. Многие считают, что водные ресурсы   неисчерпаемы. Отсюда – неисправные или просто не закрытые краны, не отремонтированные, протекающие трубы, мусор в реках и озерах. Получить чистую воду из реки очень трудно, поэтому её надо экономить, беречь, что бы она зря не утекала. Знакомство детей с круговоротом воды в природе.                                             </a:t>
            </a:r>
            <a:b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97365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A333E2-AC27-42A7-BA2A-597D3E35E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70" y="365125"/>
            <a:ext cx="11234530" cy="6287466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Вид проекта: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познавательно – исследовательский</a:t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Участники проекта: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воспитатели, дети, родители </a:t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проекта: 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Формировать  представления детей о неживой природе - о воде.                                              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проекта: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Расширить представление детей о свойствах воды, умение определять различные состояния воды в разное время года.                             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Дать расширенное представления о круговороте воды в природе.                              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Формировать представление о значении воды в жизни человека и всего живого.        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Сформировать у детей желание рационального и бережного отношения к воде.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Создать условия для проведения практических опытов с водой.                       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Активизировать умственные и творческие способности детей.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761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97DF0F-36C7-40A6-8AA2-C969F6A55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17" y="365125"/>
            <a:ext cx="11247783" cy="627421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Предполагаемый результат:                                                                                                            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расширить и углубить знания и представления детей об окружающем мире, в том числе и о воде.                                                                         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дать  представления о том, что вода – одно из самых главных богатств на Земле.                                                                                                                                                           - учить понимать, что вода несет жизнь и растениям, и животным, и людям.                  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формировать понятия о состоянии воды в зависимости от времени года.                 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 воспитывать бережного отношения к воде, как природному ресурсу.      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углубить знания о круговороте воды в природе.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47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64D140-AE92-4CD2-968F-E925FD8E2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43" y="365125"/>
            <a:ext cx="11088757" cy="6287466"/>
          </a:xfrm>
        </p:spPr>
        <p:txBody>
          <a:bodyPr/>
          <a:lstStyle/>
          <a:p>
            <a:pPr marL="180340">
              <a:lnSpc>
                <a:spcPct val="150000"/>
              </a:lnSpc>
              <a:spcAft>
                <a:spcPts val="1000"/>
              </a:spcAft>
            </a:pPr>
            <a:r>
              <a:rPr lang="ru-RU" sz="2400" b="1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Подготовительный этап проекта:                                                                                                     </a:t>
            </a:r>
            <a:br>
              <a:rPr lang="ru-RU" sz="2400" b="1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Пополнение экспериментальной лаборатории в группе.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2.Рассматривание плакатов ,связанные с объектами неживой природы – водой.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Фото с комментариями о воде и водных обитателях.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Подбор бесед о воде.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5.Подбор дидактических и подвижных игр.                                                                                     </a:t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6.Составление и создание опытов, экспериментов с водой.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Пальчиковая игра.                                                                                                                               </a:t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8.Чтение художественной литературы.</a:t>
            </a:r>
            <a:b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095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45BF30-DD78-4A62-9FD2-05615DD92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65" y="365125"/>
            <a:ext cx="11261035" cy="6492875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Исследовательский этап проекта: 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Тематическое планирование занятий и опытов к проекту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1.Составления конспекта  итогового занятия «Кому нужна вода».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2.Беседы: «Путешествие капельки», «Родник».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3.Подбор дидактических и подвижных игр: 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Игра «Ручеёк»   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Игра «Караси и щука»                                                                                                                                       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Игра «Волны»    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Игра « Круговорот воды»                                                                                                                        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Игра «Подскажи словечко»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Пальчиковая гимнастика: «Дождик, дождик веселей»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808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83CE1A-C2CC-4A17-B8E0-B8BE9A007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75" y="437320"/>
            <a:ext cx="11353800" cy="5698437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Чтение художественной литературы: Сказка: «Как люди речку обидели».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Рассматривание плакатов: «Ходит Капелька по кругу», «Кто живет в воде».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Экспериментирование – опыты с водой:                                                                                         Опыт 1. «Вода – прозрачная»                                                                                                          Опыт 2. «У воды нет вкуса»                                                                                                            Опыт 3. «У воды нет запаха»                                                                                                                Опыт 4. «Лед это твердая вода»                                                                                                                                  Опыт 5. «Вода – жидкая может течь»                                                                                                                  Опыт 6. «В воде некоторые вещества растворяются, некоторые не растворяются»  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7. «Лед легче воды»                                                                                                                Опыт 8. «Вода не имеет формы» </a:t>
            </a:r>
          </a:p>
        </p:txBody>
      </p:sp>
    </p:spTree>
    <p:extLst>
      <p:ext uri="{BB962C8B-B14F-4D97-AF65-F5344CB8AC3E}">
        <p14:creationId xmlns:p14="http://schemas.microsoft.com/office/powerpoint/2010/main" val="796653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52A57E-FFDE-4F38-BA3E-39DEA9585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4" y="1179443"/>
            <a:ext cx="11873948" cy="590384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A8B96F-5D8C-404C-84B1-276D5963F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5304" y="1"/>
            <a:ext cx="6692348" cy="128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448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CC9003-C583-4F13-B3EC-B7A287C06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791" y="365125"/>
            <a:ext cx="11102009" cy="5903153"/>
          </a:xfrm>
        </p:spPr>
        <p:txBody>
          <a:bodyPr>
            <a:normAutofit/>
          </a:bodyPr>
          <a:lstStyle/>
          <a:p>
            <a:pPr marL="180340" algn="ctr">
              <a:lnSpc>
                <a:spcPct val="150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Выводы.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результате проведенной работы дошкольники понимают и осознают, </a:t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насколько значима вода в природе.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итогам работы было отмечено: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животные на планете, растения, деревья питаются водой;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Сосульки, снег тают от любого источника тепла, превращаясь в воду;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Вода не имеет запаха, цвета, вкуса;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Постоянно происходит круговорот воды в природе.</a:t>
            </a:r>
            <a:br>
              <a:rPr lang="ru-RU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428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C30E67-3AED-4873-BB47-6D7C00038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43" y="365125"/>
            <a:ext cx="11088757" cy="6062179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Список используемой литературы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Бондаренко, Т. М. Экологические занятия с детьми 5 -6 лет [Текст]: практическое пособие для воспитателей и методистов ДОУ/ Т. М. Бондаренко.  – Воронеж: ТЦ «Учитель»., 2008 г. – 86 с.        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 Бондаренко, Т.М. Экологические занятия с детьми 6 -7 лет [ Текст ]: практическое пособие для воспитателей и методистов ДОУ/ Т. М. Бондаренко. – Воронеж: ЧП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Лакоценин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С.С., 2007 г. – 95 с.                                 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Николаева, С.Н. Юный эколог [Текст]: Программа воспитания экологической культуры детей/ С. Н. Николаева. – М.: Новая школа, 1999 г. -105 с.                                                                                                                                       4. Масленникова, О.М. Экологические проекты в детском саду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[Текст ]:/ О. М. Масленникова.. А.А. Филиппенко . - М. 2011 г. – Волгоград, Учитель, 2010 г. - 201 с.                                                                                               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Рыжова, Н.А. Волшебница вода [Текст]:  Учебно-методический комплект по экологическому образованию дошкольников / Н.А. Рыжова. – М.: ЛИНКА – ПРЕСС, 1997 г. - 56 с.                                                              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Евдокимова, Е.С. Технология проектирования в ДОУ[Текст]:/ Е.С. Евдокимова.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М.: ТЦ Сфера, 2008 г. - 138 с.                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Иванова, А.И. Методика организации экологических наблюдений и экспериментов в детском саду [Текст]:/ А.И. Иванова. – М.: ТЦ Сфера, 2003 г.- 114 с.                                                                                               8. Зенина, Т. Наблюдаем, познаем, любим [Текст]: /  Т. Зенина. - Дошкольное воспитание.  № 5, 2003 г.  - с. 24 – 27с.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178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86E880-DE08-4970-B0BC-075AB2134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74" y="0"/>
            <a:ext cx="10045147" cy="685800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Рассказ «Как люди речку обидели»</a:t>
            </a:r>
            <a:br>
              <a:rPr lang="ru-RU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Жила – была речка с чистой. Прозрачной водой. Она была очень весёлой и любила. Когда к ней приходили гости. «Посмотрите, какая я чистая, прохладная, красивая. Как много жильцов в моей воде: и рыбы, и раки, и птицы, и жуки. Я приглашаю вас в гости, приходите искупаться, отдохнуть. « Я буду вам рада», - говорила Речка. Однажды к ней в гости пришли папа, мама и мальчик Костя. Семья расположилась на берегу и начала отдыхать: загорать и купаться. Сначала папа развел костёр, потом наловил много – много рыбы. Мама нарвала огромный букет красивых белых кувшинок, но они быстро увяли. И их пришлось выбросить. Костя вытащил из реки много ракушек, разбросал их по берегу, а некоторые разбил камнем, чтобы выяснить, что у этих ракушек внутри. Потом он поймал лягушку и раздавил её, потому что не любил лягушек. И еще он наступил на большого чёрного жука, который неосторожно оказался рядом. Когда семья собралась уходить домой, папа выбросил все пустые банки в речку, мама спрятала в кустах грязные пакеты и бумажки. Она очень любила чистоту и не терпела мусора в своём доме. Когда гости ушли, голубая Речка посерела, стала грустной и больше никогда никого не звала к себе в гости.</a:t>
            </a:r>
            <a:br>
              <a:rPr lang="ru-RU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218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B00B33-30D2-44BA-AABD-0D132A428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817" y="2226365"/>
            <a:ext cx="8863185" cy="4306957"/>
          </a:xfrm>
        </p:spPr>
        <p:txBody>
          <a:bodyPr>
            <a:normAutofit/>
          </a:bodyPr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53554629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</TotalTime>
  <Words>1313</Words>
  <Application>Microsoft Office PowerPoint</Application>
  <PresentationFormat>Широкоэкранный</PresentationFormat>
  <Paragraphs>11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Times New Roman</vt:lpstr>
      <vt:lpstr>Trebuchet MS</vt:lpstr>
      <vt:lpstr>Wingdings 3</vt:lpstr>
      <vt:lpstr>Аспект</vt:lpstr>
      <vt:lpstr>        Проект «Путешествие капельки»  Подготовила воспитатель МБДОУ «Детский сад №16» Шеремет Т.Ф.</vt:lpstr>
      <vt:lpstr>Актуальность проекта: Люди используют воду для приготовления пищи, питья, мытье рук, тела, для стирки белья, для поливки растений. Детям необходимо прививать навыки экологически грамотного отношения к воде в быту и природе. Вода играет огромную роль в нашей жизни, она постоянная наша спутница. Многие считают, что водные ресурсы   неисчерпаемы. Отсюда – неисправные или просто не закрытые краны, не отремонтированные, протекающие трубы, мусор в реках и озерах. Получить чистую воду из реки очень трудно, поэтому её надо экономить, беречь, что бы она зря не утекала. Знакомство детей с круговоротом воды в природе.                                              </vt:lpstr>
      <vt:lpstr>Вид проекта: познавательно – исследовательский Участники проекта: воспитатели, дети, родители  Цель проекта:  Формировать  представления детей о неживой природе - о воде.                                               Задачи проекта:  1. Расширить представление детей о свойствах воды, умение определять различные состояния воды в разное время года.                              2. Дать расширенное представления о круговороте воды в природе.                               3. Формировать представление о значении воды в жизни человека и всего живого.         4. Сформировать у детей желание рационального и бережного отношения к воде. 5. Создать условия для проведения практических опытов с водой.                        6. Активизировать умственные и творческие способности детей. </vt:lpstr>
      <vt:lpstr>Предполагаемый результат:                                                                                                            - расширить и углубить знания и представления детей об окружающем мире, в том числе и о воде.                                                                          - дать  представления о том, что вода – одно из самых главных богатств на Земле.                                                                                                                                                           - учить понимать, что вода несет жизнь и растениям, и животным, и людям.                    - формировать понятия о состоянии воды в зависимости от времени года.                  –  воспитывать бережного отношения к воде, как природному ресурсу.       – углубить знания о круговороте воды в природе. </vt:lpstr>
      <vt:lpstr>Подготовительный этап проекта:                                                                                                      1. Пополнение экспериментальной лаборатории в группе. 2.Рассматривание плакатов ,связанные с объектами неживой природы – водой. 3. Фото с комментариями о воде и водных обитателях. 4.  Подбор бесед о воде. 5.Подбор дидактических и подвижных игр.                                                                                      6.Составление и создание опытов, экспериментов с водой. 7. Пальчиковая игра.                                                                                                                                8.Чтение художественной литературы. </vt:lpstr>
      <vt:lpstr>Исследовательский этап проекта:   Тематическое планирование занятий и опытов к проекту 1.Составления конспекта  итогового занятия «Кому нужна вода».  2.Беседы: «Путешествие капельки», «Родник».  3.Подбор дидактических и подвижных игр:   - Игра «Ручеёк»    - Игра «Караси и щука»                                                                                                                                        - Игра «Волны»     - Игра « Круговорот воды»                                                                                                                         - Игра «Подскажи словечко»  4. Пальчиковая гимнастика: «Дождик, дождик веселей» </vt:lpstr>
      <vt:lpstr>5. Чтение художественной литературы: Сказка: «Как люди речку обидели».  6. Рассматривание плакатов: «Ходит Капелька по кругу», «Кто живет в воде».  7. Экспериментирование – опыты с водой:                                                                                         Опыт 1. «Вода – прозрачная»                                                                                                          Опыт 2. «У воды нет вкуса»                                                                                                            Опыт 3. «У воды нет запаха»                                                                                                                Опыт 4. «Лед это твердая вода»                                                                                                                                  Опыт 5. «Вода – жидкая может течь»                                                                                                                  Опыт 6. «В воде некоторые вещества растворяются, некоторые не растворяются»   Опыт 7. «Лед легче воды»                                                                                                                Опыт 8. «Вода не имеет формы» </vt:lpstr>
      <vt:lpstr>Презентация PowerPoint</vt:lpstr>
      <vt:lpstr>Выводы. В результате проведенной работы дошкольники понимают и осознают,  насколько значима вода в природе. По итогам работы было отмечено: Все животные на планете, растения, деревья питаются водой; Сосульки, снег тают от любого источника тепла, превращаясь в воду; Вода не имеет запаха, цвета, вкуса; Постоянно происходит круговорот воды в природе. </vt:lpstr>
      <vt:lpstr>                                                 Список используемой литературы 1. Бондаренко, Т. М. Экологические занятия с детьми 5 -6 лет [Текст]: практическое пособие для воспитателей и методистов ДОУ/ Т. М. Бондаренко.  – Воронеж: ТЦ «Учитель»., 2008 г. – 86 с.          2. Бондаренко, Т.М. Экологические занятия с детьми 6 -7 лет [ Текст ]: практическое пособие для воспитателей и методистов ДОУ/ Т. М. Бондаренко. – Воронеж: ЧП Лакоценин С.С., 2007 г. – 95 с.                                  3. Николаева, С.Н. Юный эколог [Текст]: Программа воспитания экологической культуры детей/ С. Н. Николаева. – М.: Новая школа, 1999 г. -105 с.                                                                                                                                       4. Масленникова, О.М. Экологические проекты в детском саду [Текст ]:/ О. М. Масленникова.. А.А. Филиппенко . - М. 2011 г. – Волгоград, Учитель, 2010 г. - 201 с.                                                                                                5. Рыжова, Н.А. Волшебница вода [Текст]:  Учебно-методический комплект по экологическому образованию дошкольников / Н.А. Рыжова. – М.: ЛИНКА – ПРЕСС, 1997 г. - 56 с.                                                               6. Евдокимова, Е.С. Технология проектирования в ДОУ[Текст]:/ Е.С. Евдокимова.  – М.: ТЦ Сфера, 2008 г. - 138 с.                 7. Иванова, А.И. Методика организации экологических наблюдений и экспериментов в детском саду [Текст]:/ А.И. Иванова. – М.: ТЦ Сфера, 2003 г.- 114 с.                                                                                               8. Зенина, Т. Наблюдаем, познаем, любим [Текст]: /  Т. Зенина. - Дошкольное воспитание.  № 5, 2003 г.  - с. 24 – 27с. </vt:lpstr>
      <vt:lpstr>Рассказ «Как люди речку обидели» Жила – была речка с чистой. Прозрачной водой. Она была очень весёлой и любила. Когда к ней приходили гости. «Посмотрите, какая я чистая, прохладная, красивая. Как много жильцов в моей воде: и рыбы, и раки, и птицы, и жуки. Я приглашаю вас в гости, приходите искупаться, отдохнуть. « Я буду вам рада», - говорила Речка. Однажды к ней в гости пришли папа, мама и мальчик Костя. Семья расположилась на берегу и начала отдыхать: загорать и купаться. Сначала папа развел костёр, потом наловил много – много рыбы. Мама нарвала огромный букет красивых белых кувшинок, но они быстро увяли. И их пришлось выбросить. Костя вытащил из реки много ракушек, разбросал их по берегу, а некоторые разбил камнем, чтобы выяснить, что у этих ракушек внутри. Потом он поймал лягушку и раздавил её, потому что не любил лягушек. И еще он наступил на большого чёрного жука, который неосторожно оказался рядом. Когда семья собралась уходить домой, папа выбросил все пустые банки в речку, мама спрятала в кустах грязные пакеты и бумажки. Она очень любила чистоту и не терпела мусора в своём доме. Когда гости ушли, голубая Речка посерела, стала грустной и больше никогда никого не звала к себе в гости. 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Проект «Путешествие капельки»  Подготовила воспитатель МБДОУ «Детский сад №16» Шеремет Т.Ф.</dc:title>
  <dc:creator>Игорь Шеремет</dc:creator>
  <cp:lastModifiedBy>Игорь Шеремет</cp:lastModifiedBy>
  <cp:revision>1</cp:revision>
  <dcterms:created xsi:type="dcterms:W3CDTF">2023-02-27T09:51:52Z</dcterms:created>
  <dcterms:modified xsi:type="dcterms:W3CDTF">2023-02-27T10:32:30Z</dcterms:modified>
</cp:coreProperties>
</file>